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68" r:id="rId8"/>
    <p:sldId id="267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orient="horz" pos="4156" userDrawn="1">
          <p15:clr>
            <a:srgbClr val="A4A3A4"/>
          </p15:clr>
        </p15:guide>
        <p15:guide id="3" orient="horz" pos="4068" userDrawn="1">
          <p15:clr>
            <a:srgbClr val="A4A3A4"/>
          </p15:clr>
        </p15:guide>
        <p15:guide id="4" pos="96" userDrawn="1">
          <p15:clr>
            <a:srgbClr val="A4A3A4"/>
          </p15:clr>
        </p15:guide>
        <p15:guide id="5" pos="7348" userDrawn="1">
          <p15:clr>
            <a:srgbClr val="A4A3A4"/>
          </p15:clr>
        </p15:guide>
        <p15:guide id="6" pos="19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79B"/>
    <a:srgbClr val="455A64"/>
    <a:srgbClr val="F5F5F5"/>
    <a:srgbClr val="FFAB00"/>
    <a:srgbClr val="263238"/>
    <a:srgbClr val="BDBDBD"/>
    <a:srgbClr val="54595F"/>
    <a:srgbClr val="2B4C8A"/>
    <a:srgbClr val="93B80C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4" autoAdjust="0"/>
    <p:restoredTop sz="91176" autoAdjust="0"/>
  </p:normalViewPr>
  <p:slideViewPr>
    <p:cSldViewPr>
      <p:cViewPr varScale="1">
        <p:scale>
          <a:sx n="105" d="100"/>
          <a:sy n="105" d="100"/>
        </p:scale>
        <p:origin x="1212" y="108"/>
      </p:cViewPr>
      <p:guideLst>
        <p:guide orient="horz" pos="572"/>
        <p:guide orient="horz" pos="4156"/>
        <p:guide orient="horz" pos="4068"/>
        <p:guide pos="96"/>
        <p:guide pos="7348"/>
        <p:guide pos="1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3848" y="4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01579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B6-4F06-B94F-3E15CE683DF7}"/>
              </c:ext>
            </c:extLst>
          </c:dPt>
          <c:dPt>
            <c:idx val="1"/>
            <c:bubble3D val="0"/>
            <c:spPr>
              <a:solidFill>
                <a:srgbClr val="FFAB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B6-4F06-B94F-3E15CE683DF7}"/>
              </c:ext>
            </c:extLst>
          </c:dPt>
          <c:dPt>
            <c:idx val="2"/>
            <c:bubble3D val="0"/>
            <c:spPr>
              <a:solidFill>
                <a:srgbClr val="455A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B6-4F06-B94F-3E15CE683DF7}"/>
              </c:ext>
            </c:extLst>
          </c:dPt>
          <c:dPt>
            <c:idx val="3"/>
            <c:bubble3D val="0"/>
            <c:spPr>
              <a:solidFill>
                <a:srgbClr val="F5F5F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B6-4F06-B94F-3E15CE683DF7}"/>
              </c:ext>
            </c:extLst>
          </c:dPt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B6-4F06-B94F-3E15CE683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709395915469799"/>
          <c:y val="0.85295039987494903"/>
          <c:w val="0.70184310567856101"/>
          <c:h val="0.13474469795703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263238"/>
                </a:solidFill>
                <a:latin typeface="+mn-lt"/>
                <a:ea typeface="+mn-ea"/>
                <a:cs typeface="+mn-cs"/>
              </a:defRPr>
            </a:pPr>
            <a:r>
              <a:rPr lang="de-DE" sz="1862" b="0" i="0" u="none" strike="noStrike" baseline="0" dirty="0"/>
              <a:t>Chart title</a:t>
            </a:r>
            <a:endParaRPr lang="de-D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263238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1579B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93-42D2-9BA2-BC451E97A6E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FAB00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93-42D2-9BA2-BC451E97A6E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F5F5F5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93-42D2-9BA2-BC451E97A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1271264"/>
        <c:axId val="1701273040"/>
      </c:barChart>
      <c:catAx>
        <c:axId val="170127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01273040"/>
        <c:crosses val="autoZero"/>
        <c:auto val="1"/>
        <c:lblAlgn val="ctr"/>
        <c:lblOffset val="100"/>
        <c:noMultiLvlLbl val="0"/>
      </c:catAx>
      <c:valAx>
        <c:axId val="170127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63238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0127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907152230971"/>
          <c:y val="0.92113631889763803"/>
          <c:w val="0.60418569553805801"/>
          <c:h val="6.6363681102362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80478-3082-48CB-8FC5-DEF488DF672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AAA8916-F2B4-42F4-B950-5601E5F3D096}">
      <dgm:prSet phldrT="[Text]" phldr="1"/>
      <dgm:spPr>
        <a:solidFill>
          <a:srgbClr val="01579B"/>
        </a:solidFill>
      </dgm:spPr>
      <dgm:t>
        <a:bodyPr/>
        <a:lstStyle/>
        <a:p>
          <a:endParaRPr lang="de-DE" dirty="0"/>
        </a:p>
      </dgm:t>
    </dgm:pt>
    <dgm:pt modelId="{09311B96-BBF8-4390-BF9C-CA38EB9E0B65}" type="parTrans" cxnId="{1C07A7D5-839F-4751-A2E8-230CFEAF6E7E}">
      <dgm:prSet/>
      <dgm:spPr/>
      <dgm:t>
        <a:bodyPr/>
        <a:lstStyle/>
        <a:p>
          <a:endParaRPr lang="de-DE"/>
        </a:p>
      </dgm:t>
    </dgm:pt>
    <dgm:pt modelId="{90F33D60-7799-4268-82CD-4C63D0D8F36C}" type="sibTrans" cxnId="{1C07A7D5-839F-4751-A2E8-230CFEAF6E7E}">
      <dgm:prSet/>
      <dgm:spPr>
        <a:solidFill>
          <a:srgbClr val="01579B"/>
        </a:solidFill>
      </dgm:spPr>
      <dgm:t>
        <a:bodyPr/>
        <a:lstStyle/>
        <a:p>
          <a:endParaRPr lang="de-DE"/>
        </a:p>
      </dgm:t>
    </dgm:pt>
    <dgm:pt modelId="{DE196036-0023-45E6-B4A7-FE9D83813D56}">
      <dgm:prSet phldrT="[Text]" phldr="1"/>
      <dgm:spPr>
        <a:solidFill>
          <a:srgbClr val="01579B"/>
        </a:solidFill>
      </dgm:spPr>
      <dgm:t>
        <a:bodyPr/>
        <a:lstStyle/>
        <a:p>
          <a:endParaRPr lang="de-DE" dirty="0"/>
        </a:p>
      </dgm:t>
    </dgm:pt>
    <dgm:pt modelId="{EFA1AFF6-E966-4B3D-A7C5-8C35EBAA26C8}" type="parTrans" cxnId="{A15C61E9-E6CD-442F-8F5B-C071266AA262}">
      <dgm:prSet/>
      <dgm:spPr/>
      <dgm:t>
        <a:bodyPr/>
        <a:lstStyle/>
        <a:p>
          <a:endParaRPr lang="de-DE"/>
        </a:p>
      </dgm:t>
    </dgm:pt>
    <dgm:pt modelId="{A98E9423-2FA6-42C0-B45C-E5B56262F279}" type="sibTrans" cxnId="{A15C61E9-E6CD-442F-8F5B-C071266AA262}">
      <dgm:prSet/>
      <dgm:spPr>
        <a:solidFill>
          <a:srgbClr val="01579B"/>
        </a:solidFill>
      </dgm:spPr>
      <dgm:t>
        <a:bodyPr/>
        <a:lstStyle/>
        <a:p>
          <a:endParaRPr lang="de-DE"/>
        </a:p>
      </dgm:t>
    </dgm:pt>
    <dgm:pt modelId="{1150EE8F-9DC0-4C7C-856A-AA43D97A1148}">
      <dgm:prSet phldrT="[Text]" phldr="1"/>
      <dgm:spPr>
        <a:solidFill>
          <a:srgbClr val="455A64"/>
        </a:solidFill>
      </dgm:spPr>
      <dgm:t>
        <a:bodyPr/>
        <a:lstStyle/>
        <a:p>
          <a:endParaRPr lang="de-DE" dirty="0"/>
        </a:p>
      </dgm:t>
    </dgm:pt>
    <dgm:pt modelId="{9BFFABC9-89E4-4E84-A7CC-D21D6D625469}" type="parTrans" cxnId="{0D423F64-C47F-4D26-A528-48A76A33A750}">
      <dgm:prSet/>
      <dgm:spPr/>
      <dgm:t>
        <a:bodyPr/>
        <a:lstStyle/>
        <a:p>
          <a:endParaRPr lang="de-DE"/>
        </a:p>
      </dgm:t>
    </dgm:pt>
    <dgm:pt modelId="{902B9FCF-A00C-4136-A280-A24B01C862B5}" type="sibTrans" cxnId="{0D423F64-C47F-4D26-A528-48A76A33A750}">
      <dgm:prSet/>
      <dgm:spPr>
        <a:solidFill>
          <a:srgbClr val="FFC000"/>
        </a:solidFill>
      </dgm:spPr>
      <dgm:t>
        <a:bodyPr/>
        <a:lstStyle/>
        <a:p>
          <a:endParaRPr lang="de-DE"/>
        </a:p>
      </dgm:t>
    </dgm:pt>
    <dgm:pt modelId="{72901284-C654-4DE7-BA02-C6F1AB30373D}" type="pres">
      <dgm:prSet presAssocID="{28B80478-3082-48CB-8FC5-DEF488DF672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BF955222-F7AC-4828-8EF6-24DB5824DA69}" type="pres">
      <dgm:prSet presAssocID="{CAAA8916-F2B4-42F4-B950-5601E5F3D096}" presName="composite" presStyleCnt="0"/>
      <dgm:spPr/>
    </dgm:pt>
    <dgm:pt modelId="{CAF7DFBC-634B-4B86-ACEF-7F2B6F83833E}" type="pres">
      <dgm:prSet presAssocID="{CAAA8916-F2B4-42F4-B950-5601E5F3D09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464DD6-B941-42BB-9F4F-512B281FC935}" type="pres">
      <dgm:prSet presAssocID="{CAAA8916-F2B4-42F4-B950-5601E5F3D09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EFDB7B2-DC59-432E-8F93-D197ADAB6362}" type="pres">
      <dgm:prSet presAssocID="{CAAA8916-F2B4-42F4-B950-5601E5F3D096}" presName="BalanceSpacing" presStyleCnt="0"/>
      <dgm:spPr/>
    </dgm:pt>
    <dgm:pt modelId="{2501EEC5-C061-4C9D-894C-13C8507B7E95}" type="pres">
      <dgm:prSet presAssocID="{CAAA8916-F2B4-42F4-B950-5601E5F3D096}" presName="BalanceSpacing1" presStyleCnt="0"/>
      <dgm:spPr/>
    </dgm:pt>
    <dgm:pt modelId="{1F48470B-B0E2-49C5-ADCA-C7D3DDE631F6}" type="pres">
      <dgm:prSet presAssocID="{90F33D60-7799-4268-82CD-4C63D0D8F36C}" presName="Accent1Text" presStyleLbl="node1" presStyleIdx="1" presStyleCnt="6"/>
      <dgm:spPr/>
      <dgm:t>
        <a:bodyPr/>
        <a:lstStyle/>
        <a:p>
          <a:endParaRPr lang="de-DE"/>
        </a:p>
      </dgm:t>
    </dgm:pt>
    <dgm:pt modelId="{A3F711CE-7136-4256-AE06-BD4D205DE2C5}" type="pres">
      <dgm:prSet presAssocID="{90F33D60-7799-4268-82CD-4C63D0D8F36C}" presName="spaceBetweenRectangles" presStyleCnt="0"/>
      <dgm:spPr/>
    </dgm:pt>
    <dgm:pt modelId="{B84A96F3-E026-4579-B542-C72CFB30DC6B}" type="pres">
      <dgm:prSet presAssocID="{DE196036-0023-45E6-B4A7-FE9D83813D56}" presName="composite" presStyleCnt="0"/>
      <dgm:spPr/>
    </dgm:pt>
    <dgm:pt modelId="{17E50F49-FF74-497D-A8B1-A2CC1E4B2D43}" type="pres">
      <dgm:prSet presAssocID="{DE196036-0023-45E6-B4A7-FE9D83813D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D2343B-2F12-4261-84CB-0CFD207A69E3}" type="pres">
      <dgm:prSet presAssocID="{DE196036-0023-45E6-B4A7-FE9D83813D5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E00B83D-4A41-4A47-A445-D78474461EF0}" type="pres">
      <dgm:prSet presAssocID="{DE196036-0023-45E6-B4A7-FE9D83813D56}" presName="BalanceSpacing" presStyleCnt="0"/>
      <dgm:spPr/>
    </dgm:pt>
    <dgm:pt modelId="{2543AEFF-DABF-4C9D-9BF9-F7ED5B622A95}" type="pres">
      <dgm:prSet presAssocID="{DE196036-0023-45E6-B4A7-FE9D83813D56}" presName="BalanceSpacing1" presStyleCnt="0"/>
      <dgm:spPr/>
    </dgm:pt>
    <dgm:pt modelId="{0DE74EAE-C603-4155-85BB-D97A7482AEDF}" type="pres">
      <dgm:prSet presAssocID="{A98E9423-2FA6-42C0-B45C-E5B56262F279}" presName="Accent1Text" presStyleLbl="node1" presStyleIdx="3" presStyleCnt="6"/>
      <dgm:spPr/>
      <dgm:t>
        <a:bodyPr/>
        <a:lstStyle/>
        <a:p>
          <a:endParaRPr lang="de-DE"/>
        </a:p>
      </dgm:t>
    </dgm:pt>
    <dgm:pt modelId="{96BD6062-A861-4D0D-9139-FBE8EAEB5741}" type="pres">
      <dgm:prSet presAssocID="{A98E9423-2FA6-42C0-B45C-E5B56262F279}" presName="spaceBetweenRectangles" presStyleCnt="0"/>
      <dgm:spPr/>
    </dgm:pt>
    <dgm:pt modelId="{A75F0E96-21BC-496F-8536-0F273F779C9C}" type="pres">
      <dgm:prSet presAssocID="{1150EE8F-9DC0-4C7C-856A-AA43D97A1148}" presName="composite" presStyleCnt="0"/>
      <dgm:spPr/>
    </dgm:pt>
    <dgm:pt modelId="{B16D7DBF-C2C5-49FF-ACEA-8507D069760A}" type="pres">
      <dgm:prSet presAssocID="{1150EE8F-9DC0-4C7C-856A-AA43D97A114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44B70F-F4E9-4DFB-AE8B-A8DA33593742}" type="pres">
      <dgm:prSet presAssocID="{1150EE8F-9DC0-4C7C-856A-AA43D97A114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AAF82A2-6C94-4E64-AF46-18167C9A2177}" type="pres">
      <dgm:prSet presAssocID="{1150EE8F-9DC0-4C7C-856A-AA43D97A1148}" presName="BalanceSpacing" presStyleCnt="0"/>
      <dgm:spPr/>
    </dgm:pt>
    <dgm:pt modelId="{3FA2EB8C-B9FE-48D1-AE06-C61AC061ABCD}" type="pres">
      <dgm:prSet presAssocID="{1150EE8F-9DC0-4C7C-856A-AA43D97A1148}" presName="BalanceSpacing1" presStyleCnt="0"/>
      <dgm:spPr/>
    </dgm:pt>
    <dgm:pt modelId="{FD9F99A0-7967-4E10-9B88-7D2B437D1429}" type="pres">
      <dgm:prSet presAssocID="{902B9FCF-A00C-4136-A280-A24B01C862B5}" presName="Accent1Text" presStyleLbl="node1" presStyleIdx="5" presStyleCnt="6"/>
      <dgm:spPr/>
      <dgm:t>
        <a:bodyPr/>
        <a:lstStyle/>
        <a:p>
          <a:endParaRPr lang="de-DE"/>
        </a:p>
      </dgm:t>
    </dgm:pt>
  </dgm:ptLst>
  <dgm:cxnLst>
    <dgm:cxn modelId="{0D423F64-C47F-4D26-A528-48A76A33A750}" srcId="{28B80478-3082-48CB-8FC5-DEF488DF672B}" destId="{1150EE8F-9DC0-4C7C-856A-AA43D97A1148}" srcOrd="2" destOrd="0" parTransId="{9BFFABC9-89E4-4E84-A7CC-D21D6D625469}" sibTransId="{902B9FCF-A00C-4136-A280-A24B01C862B5}"/>
    <dgm:cxn modelId="{0717D6E4-94E9-2340-A1B4-1F5671FCE465}" type="presOf" srcId="{CAAA8916-F2B4-42F4-B950-5601E5F3D096}" destId="{CAF7DFBC-634B-4B86-ACEF-7F2B6F83833E}" srcOrd="0" destOrd="0" presId="urn:microsoft.com/office/officeart/2008/layout/AlternatingHexagons"/>
    <dgm:cxn modelId="{C9C577A8-BCF4-5046-A21F-DA692C0E9985}" type="presOf" srcId="{A98E9423-2FA6-42C0-B45C-E5B56262F279}" destId="{0DE74EAE-C603-4155-85BB-D97A7482AEDF}" srcOrd="0" destOrd="0" presId="urn:microsoft.com/office/officeart/2008/layout/AlternatingHexagons"/>
    <dgm:cxn modelId="{E3C8AF06-AEFE-6848-8BB8-6E67FFFAE8D5}" type="presOf" srcId="{28B80478-3082-48CB-8FC5-DEF488DF672B}" destId="{72901284-C654-4DE7-BA02-C6F1AB30373D}" srcOrd="0" destOrd="0" presId="urn:microsoft.com/office/officeart/2008/layout/AlternatingHexagons"/>
    <dgm:cxn modelId="{23D7651F-D647-634A-A672-4209CCBEB91F}" type="presOf" srcId="{902B9FCF-A00C-4136-A280-A24B01C862B5}" destId="{FD9F99A0-7967-4E10-9B88-7D2B437D1429}" srcOrd="0" destOrd="0" presId="urn:microsoft.com/office/officeart/2008/layout/AlternatingHexagons"/>
    <dgm:cxn modelId="{A15C61E9-E6CD-442F-8F5B-C071266AA262}" srcId="{28B80478-3082-48CB-8FC5-DEF488DF672B}" destId="{DE196036-0023-45E6-B4A7-FE9D83813D56}" srcOrd="1" destOrd="0" parTransId="{EFA1AFF6-E966-4B3D-A7C5-8C35EBAA26C8}" sibTransId="{A98E9423-2FA6-42C0-B45C-E5B56262F279}"/>
    <dgm:cxn modelId="{F30A0BE7-D236-7D4D-8A8C-1905DC1FBB64}" type="presOf" srcId="{1150EE8F-9DC0-4C7C-856A-AA43D97A1148}" destId="{B16D7DBF-C2C5-49FF-ACEA-8507D069760A}" srcOrd="0" destOrd="0" presId="urn:microsoft.com/office/officeart/2008/layout/AlternatingHexagons"/>
    <dgm:cxn modelId="{1C07A7D5-839F-4751-A2E8-230CFEAF6E7E}" srcId="{28B80478-3082-48CB-8FC5-DEF488DF672B}" destId="{CAAA8916-F2B4-42F4-B950-5601E5F3D096}" srcOrd="0" destOrd="0" parTransId="{09311B96-BBF8-4390-BF9C-CA38EB9E0B65}" sibTransId="{90F33D60-7799-4268-82CD-4C63D0D8F36C}"/>
    <dgm:cxn modelId="{D6704A1F-F904-494E-A984-3D17308F4BB1}" type="presOf" srcId="{DE196036-0023-45E6-B4A7-FE9D83813D56}" destId="{17E50F49-FF74-497D-A8B1-A2CC1E4B2D43}" srcOrd="0" destOrd="0" presId="urn:microsoft.com/office/officeart/2008/layout/AlternatingHexagons"/>
    <dgm:cxn modelId="{D0FDD37D-3359-BE48-95CA-B8AB74D4C576}" type="presOf" srcId="{90F33D60-7799-4268-82CD-4C63D0D8F36C}" destId="{1F48470B-B0E2-49C5-ADCA-C7D3DDE631F6}" srcOrd="0" destOrd="0" presId="urn:microsoft.com/office/officeart/2008/layout/AlternatingHexagons"/>
    <dgm:cxn modelId="{3D6B0275-4790-7C4D-A633-43681FDCA57A}" type="presParOf" srcId="{72901284-C654-4DE7-BA02-C6F1AB30373D}" destId="{BF955222-F7AC-4828-8EF6-24DB5824DA69}" srcOrd="0" destOrd="0" presId="urn:microsoft.com/office/officeart/2008/layout/AlternatingHexagons"/>
    <dgm:cxn modelId="{9FF58AD3-0F60-1748-B3E7-BEAD37889A1A}" type="presParOf" srcId="{BF955222-F7AC-4828-8EF6-24DB5824DA69}" destId="{CAF7DFBC-634B-4B86-ACEF-7F2B6F83833E}" srcOrd="0" destOrd="0" presId="urn:microsoft.com/office/officeart/2008/layout/AlternatingHexagons"/>
    <dgm:cxn modelId="{E169BFF5-0AF1-184C-81AE-9A00B1124CB7}" type="presParOf" srcId="{BF955222-F7AC-4828-8EF6-24DB5824DA69}" destId="{26464DD6-B941-42BB-9F4F-512B281FC935}" srcOrd="1" destOrd="0" presId="urn:microsoft.com/office/officeart/2008/layout/AlternatingHexagons"/>
    <dgm:cxn modelId="{8BDB990A-94DA-3648-9332-68993CD14C7E}" type="presParOf" srcId="{BF955222-F7AC-4828-8EF6-24DB5824DA69}" destId="{3EFDB7B2-DC59-432E-8F93-D197ADAB6362}" srcOrd="2" destOrd="0" presId="urn:microsoft.com/office/officeart/2008/layout/AlternatingHexagons"/>
    <dgm:cxn modelId="{91433E29-3326-D341-9C05-25BA627E0773}" type="presParOf" srcId="{BF955222-F7AC-4828-8EF6-24DB5824DA69}" destId="{2501EEC5-C061-4C9D-894C-13C8507B7E95}" srcOrd="3" destOrd="0" presId="urn:microsoft.com/office/officeart/2008/layout/AlternatingHexagons"/>
    <dgm:cxn modelId="{2646754A-0223-9F4C-BDA8-E9D87A2D58A7}" type="presParOf" srcId="{BF955222-F7AC-4828-8EF6-24DB5824DA69}" destId="{1F48470B-B0E2-49C5-ADCA-C7D3DDE631F6}" srcOrd="4" destOrd="0" presId="urn:microsoft.com/office/officeart/2008/layout/AlternatingHexagons"/>
    <dgm:cxn modelId="{5E263710-68AE-A449-99C5-D2AC277E116C}" type="presParOf" srcId="{72901284-C654-4DE7-BA02-C6F1AB30373D}" destId="{A3F711CE-7136-4256-AE06-BD4D205DE2C5}" srcOrd="1" destOrd="0" presId="urn:microsoft.com/office/officeart/2008/layout/AlternatingHexagons"/>
    <dgm:cxn modelId="{8F2847AF-FB34-9048-B0A5-BBCF455D0E7C}" type="presParOf" srcId="{72901284-C654-4DE7-BA02-C6F1AB30373D}" destId="{B84A96F3-E026-4579-B542-C72CFB30DC6B}" srcOrd="2" destOrd="0" presId="urn:microsoft.com/office/officeart/2008/layout/AlternatingHexagons"/>
    <dgm:cxn modelId="{A87269D6-D5A3-1842-9B60-0DF57CB34430}" type="presParOf" srcId="{B84A96F3-E026-4579-B542-C72CFB30DC6B}" destId="{17E50F49-FF74-497D-A8B1-A2CC1E4B2D43}" srcOrd="0" destOrd="0" presId="urn:microsoft.com/office/officeart/2008/layout/AlternatingHexagons"/>
    <dgm:cxn modelId="{536EC6DE-4C89-BA44-8B05-1E71B78ED79A}" type="presParOf" srcId="{B84A96F3-E026-4579-B542-C72CFB30DC6B}" destId="{C6D2343B-2F12-4261-84CB-0CFD207A69E3}" srcOrd="1" destOrd="0" presId="urn:microsoft.com/office/officeart/2008/layout/AlternatingHexagons"/>
    <dgm:cxn modelId="{5DD301B4-99F2-8742-82F8-471B8B918AD3}" type="presParOf" srcId="{B84A96F3-E026-4579-B542-C72CFB30DC6B}" destId="{3E00B83D-4A41-4A47-A445-D78474461EF0}" srcOrd="2" destOrd="0" presId="urn:microsoft.com/office/officeart/2008/layout/AlternatingHexagons"/>
    <dgm:cxn modelId="{EEA19549-3F6D-2B48-8D8C-20D3AE55BFDC}" type="presParOf" srcId="{B84A96F3-E026-4579-B542-C72CFB30DC6B}" destId="{2543AEFF-DABF-4C9D-9BF9-F7ED5B622A95}" srcOrd="3" destOrd="0" presId="urn:microsoft.com/office/officeart/2008/layout/AlternatingHexagons"/>
    <dgm:cxn modelId="{48D2A0A0-A517-CB4B-A47A-646DBF7DA6A5}" type="presParOf" srcId="{B84A96F3-E026-4579-B542-C72CFB30DC6B}" destId="{0DE74EAE-C603-4155-85BB-D97A7482AEDF}" srcOrd="4" destOrd="0" presId="urn:microsoft.com/office/officeart/2008/layout/AlternatingHexagons"/>
    <dgm:cxn modelId="{F11827AF-6EE3-B648-A3CA-F3D4E4D5E0FA}" type="presParOf" srcId="{72901284-C654-4DE7-BA02-C6F1AB30373D}" destId="{96BD6062-A861-4D0D-9139-FBE8EAEB5741}" srcOrd="3" destOrd="0" presId="urn:microsoft.com/office/officeart/2008/layout/AlternatingHexagons"/>
    <dgm:cxn modelId="{A1046DAA-FB1F-0B43-84EE-52C24A542FEB}" type="presParOf" srcId="{72901284-C654-4DE7-BA02-C6F1AB30373D}" destId="{A75F0E96-21BC-496F-8536-0F273F779C9C}" srcOrd="4" destOrd="0" presId="urn:microsoft.com/office/officeart/2008/layout/AlternatingHexagons"/>
    <dgm:cxn modelId="{16A072EE-AD0E-7346-9A2C-25014FB06305}" type="presParOf" srcId="{A75F0E96-21BC-496F-8536-0F273F779C9C}" destId="{B16D7DBF-C2C5-49FF-ACEA-8507D069760A}" srcOrd="0" destOrd="0" presId="urn:microsoft.com/office/officeart/2008/layout/AlternatingHexagons"/>
    <dgm:cxn modelId="{A1AC5FA7-0DEE-FC4F-9C90-C9A3AD0D984F}" type="presParOf" srcId="{A75F0E96-21BC-496F-8536-0F273F779C9C}" destId="{0244B70F-F4E9-4DFB-AE8B-A8DA33593742}" srcOrd="1" destOrd="0" presId="urn:microsoft.com/office/officeart/2008/layout/AlternatingHexagons"/>
    <dgm:cxn modelId="{F1554A20-7B69-7C49-8F8C-F02E17548303}" type="presParOf" srcId="{A75F0E96-21BC-496F-8536-0F273F779C9C}" destId="{AAAF82A2-6C94-4E64-AF46-18167C9A2177}" srcOrd="2" destOrd="0" presId="urn:microsoft.com/office/officeart/2008/layout/AlternatingHexagons"/>
    <dgm:cxn modelId="{3F3177A4-A01C-754C-9124-7D394C80AC0B}" type="presParOf" srcId="{A75F0E96-21BC-496F-8536-0F273F779C9C}" destId="{3FA2EB8C-B9FE-48D1-AE06-C61AC061ABCD}" srcOrd="3" destOrd="0" presId="urn:microsoft.com/office/officeart/2008/layout/AlternatingHexagons"/>
    <dgm:cxn modelId="{3973E065-18F6-EC4A-B69E-063BB13C7CBE}" type="presParOf" srcId="{A75F0E96-21BC-496F-8536-0F273F779C9C}" destId="{FD9F99A0-7967-4E10-9B88-7D2B437D142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7DFBC-634B-4B86-ACEF-7F2B6F83833E}">
      <dsp:nvSpPr>
        <dsp:cNvPr id="0" name=""/>
        <dsp:cNvSpPr/>
      </dsp:nvSpPr>
      <dsp:spPr>
        <a:xfrm rot="5400000">
          <a:off x="2193319" y="178705"/>
          <a:ext cx="1440509" cy="1253242"/>
        </a:xfrm>
        <a:prstGeom prst="hexagon">
          <a:avLst>
            <a:gd name="adj" fmla="val 25000"/>
            <a:gd name="vf" fmla="val 115470"/>
          </a:avLst>
        </a:prstGeom>
        <a:solidFill>
          <a:srgbClr val="015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kern="1200" dirty="0"/>
        </a:p>
      </dsp:txBody>
      <dsp:txXfrm rot="-5400000">
        <a:off x="2482249" y="309551"/>
        <a:ext cx="862648" cy="991551"/>
      </dsp:txXfrm>
    </dsp:sp>
    <dsp:sp modelId="{26464DD6-B941-42BB-9F4F-512B281FC935}">
      <dsp:nvSpPr>
        <dsp:cNvPr id="0" name=""/>
        <dsp:cNvSpPr/>
      </dsp:nvSpPr>
      <dsp:spPr>
        <a:xfrm>
          <a:off x="3578224" y="373174"/>
          <a:ext cx="1607608" cy="864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8470B-B0E2-49C5-ADCA-C7D3DDE631F6}">
      <dsp:nvSpPr>
        <dsp:cNvPr id="0" name=""/>
        <dsp:cNvSpPr/>
      </dsp:nvSpPr>
      <dsp:spPr>
        <a:xfrm rot="5400000">
          <a:off x="839816" y="178705"/>
          <a:ext cx="1440509" cy="1253242"/>
        </a:xfrm>
        <a:prstGeom prst="hexagon">
          <a:avLst>
            <a:gd name="adj" fmla="val 25000"/>
            <a:gd name="vf" fmla="val 115470"/>
          </a:avLst>
        </a:prstGeom>
        <a:solidFill>
          <a:srgbClr val="015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 rot="-5400000">
        <a:off x="1128746" y="309551"/>
        <a:ext cx="862648" cy="991551"/>
      </dsp:txXfrm>
    </dsp:sp>
    <dsp:sp modelId="{17E50F49-FF74-497D-A8B1-A2CC1E4B2D43}">
      <dsp:nvSpPr>
        <dsp:cNvPr id="0" name=""/>
        <dsp:cNvSpPr/>
      </dsp:nvSpPr>
      <dsp:spPr>
        <a:xfrm rot="5400000">
          <a:off x="1513975" y="1401409"/>
          <a:ext cx="1440509" cy="1253242"/>
        </a:xfrm>
        <a:prstGeom prst="hexagon">
          <a:avLst>
            <a:gd name="adj" fmla="val 25000"/>
            <a:gd name="vf" fmla="val 115470"/>
          </a:avLst>
        </a:prstGeom>
        <a:solidFill>
          <a:srgbClr val="015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kern="1200" dirty="0"/>
        </a:p>
      </dsp:txBody>
      <dsp:txXfrm rot="-5400000">
        <a:off x="1802905" y="1532255"/>
        <a:ext cx="862648" cy="991551"/>
      </dsp:txXfrm>
    </dsp:sp>
    <dsp:sp modelId="{C6D2343B-2F12-4261-84CB-0CFD207A69E3}">
      <dsp:nvSpPr>
        <dsp:cNvPr id="0" name=""/>
        <dsp:cNvSpPr/>
      </dsp:nvSpPr>
      <dsp:spPr>
        <a:xfrm>
          <a:off x="0" y="1595878"/>
          <a:ext cx="1555749" cy="864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74EAE-C603-4155-85BB-D97A7482AEDF}">
      <dsp:nvSpPr>
        <dsp:cNvPr id="0" name=""/>
        <dsp:cNvSpPr/>
      </dsp:nvSpPr>
      <dsp:spPr>
        <a:xfrm rot="5400000">
          <a:off x="2867477" y="1401409"/>
          <a:ext cx="1440509" cy="1253242"/>
        </a:xfrm>
        <a:prstGeom prst="hexagon">
          <a:avLst>
            <a:gd name="adj" fmla="val 25000"/>
            <a:gd name="vf" fmla="val 115470"/>
          </a:avLst>
        </a:prstGeom>
        <a:solidFill>
          <a:srgbClr val="015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 rot="-5400000">
        <a:off x="3156407" y="1532255"/>
        <a:ext cx="862648" cy="991551"/>
      </dsp:txXfrm>
    </dsp:sp>
    <dsp:sp modelId="{B16D7DBF-C2C5-49FF-ACEA-8507D069760A}">
      <dsp:nvSpPr>
        <dsp:cNvPr id="0" name=""/>
        <dsp:cNvSpPr/>
      </dsp:nvSpPr>
      <dsp:spPr>
        <a:xfrm rot="5400000">
          <a:off x="2193319" y="2624113"/>
          <a:ext cx="1440509" cy="1253242"/>
        </a:xfrm>
        <a:prstGeom prst="hexagon">
          <a:avLst>
            <a:gd name="adj" fmla="val 25000"/>
            <a:gd name="vf" fmla="val 115470"/>
          </a:avLst>
        </a:prstGeom>
        <a:solidFill>
          <a:srgbClr val="455A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kern="1200" dirty="0"/>
        </a:p>
      </dsp:txBody>
      <dsp:txXfrm rot="-5400000">
        <a:off x="2482249" y="2754959"/>
        <a:ext cx="862648" cy="991551"/>
      </dsp:txXfrm>
    </dsp:sp>
    <dsp:sp modelId="{0244B70F-F4E9-4DFB-AE8B-A8DA33593742}">
      <dsp:nvSpPr>
        <dsp:cNvPr id="0" name=""/>
        <dsp:cNvSpPr/>
      </dsp:nvSpPr>
      <dsp:spPr>
        <a:xfrm>
          <a:off x="3578224" y="2818582"/>
          <a:ext cx="1607608" cy="864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F99A0-7967-4E10-9B88-7D2B437D1429}">
      <dsp:nvSpPr>
        <dsp:cNvPr id="0" name=""/>
        <dsp:cNvSpPr/>
      </dsp:nvSpPr>
      <dsp:spPr>
        <a:xfrm rot="5400000">
          <a:off x="839816" y="2624113"/>
          <a:ext cx="1440509" cy="1253242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 rot="-5400000">
        <a:off x="1128746" y="2754959"/>
        <a:ext cx="862648" cy="991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1769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2CDED0-4273-C643-A0B8-B2C4AE6C6496}" type="datetime4">
              <a:rPr lang="de-DE" smtClean="0"/>
              <a:t>17. Februar 2021</a:t>
            </a:fld>
            <a:endParaRPr lang="de-DE" dirty="0"/>
          </a:p>
        </p:txBody>
      </p:sp>
      <p:sp>
        <p:nvSpPr>
          <p:cNvPr id="921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87B06C-880B-4985-9E84-AA11C49FC23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57862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171450" indent="-171450" algn="l" rtl="0" eaLnBrk="0" fontAlgn="base" hangingPunct="0">
      <a:spcBef>
        <a:spcPct val="30000"/>
      </a:spcBef>
      <a:spcAft>
        <a:spcPct val="0"/>
      </a:spcAft>
      <a:buClr>
        <a:schemeClr val="bg2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buClr>
        <a:schemeClr val="bg2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85850" indent="-171450" algn="l" rtl="0" eaLnBrk="0" fontAlgn="base" hangingPunct="0">
      <a:spcBef>
        <a:spcPct val="30000"/>
      </a:spcBef>
      <a:spcAft>
        <a:spcPct val="0"/>
      </a:spcAft>
      <a:buClr>
        <a:schemeClr val="bg2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43050" indent="-171450" algn="l" rtl="0" eaLnBrk="0" fontAlgn="base" hangingPunct="0">
      <a:spcBef>
        <a:spcPct val="30000"/>
      </a:spcBef>
      <a:spcAft>
        <a:spcPct val="0"/>
      </a:spcAft>
      <a:buClr>
        <a:schemeClr val="bg2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00250" indent="-171450" algn="l" rtl="0" eaLnBrk="0" fontAlgn="base" hangingPunct="0">
      <a:spcBef>
        <a:spcPct val="30000"/>
      </a:spcBef>
      <a:spcAft>
        <a:spcPct val="0"/>
      </a:spcAft>
      <a:buClr>
        <a:schemeClr val="bg2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11F90BF-EB8E-1349-8406-5FE1425D56FB}" type="datetime4">
              <a:rPr lang="de-DE" smtClean="0"/>
              <a:t>17. Februar 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87B06C-880B-4985-9E84-AA11C49FC23B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049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9" b="2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sp>
        <p:nvSpPr>
          <p:cNvPr id="6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79" y="4939978"/>
            <a:ext cx="8688459" cy="4332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 cap="none" baseline="0">
                <a:solidFill>
                  <a:srgbClr val="54595F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de-DE" dirty="0"/>
              <a:t>Subheadline 20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3207643"/>
            <a:ext cx="12192000" cy="43204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43979" y="3284387"/>
            <a:ext cx="8688459" cy="28862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 cap="none" baseline="0">
                <a:solidFill>
                  <a:srgbClr val="263238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lecturer</a:t>
            </a:r>
            <a:r>
              <a:rPr lang="de-DE" dirty="0"/>
              <a:t>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>
          <a:xfrm>
            <a:off x="1295467" y="4005065"/>
            <a:ext cx="10896533" cy="869355"/>
          </a:xfrm>
        </p:spPr>
        <p:txBody>
          <a:bodyPr/>
          <a:lstStyle>
            <a:lvl1pPr>
              <a:defRPr lang="de-DE" sz="4500" b="1" i="0" cap="none" baseline="0" smtClean="0">
                <a:solidFill>
                  <a:srgbClr val="263238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eaLnBrk="0" hangingPunct="0">
              <a:spcBef>
                <a:spcPts val="0"/>
              </a:spcBef>
              <a:buClr>
                <a:srgbClr val="01579B"/>
              </a:buClr>
            </a:pPr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12" name="Sechseck 11"/>
          <p:cNvSpPr/>
          <p:nvPr userDrawn="1"/>
        </p:nvSpPr>
        <p:spPr>
          <a:xfrm rot="5400000">
            <a:off x="7887012" y="-2045594"/>
            <a:ext cx="5191778" cy="447567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80202"/>
            <a:ext cx="3065747" cy="1198657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67" y="6433983"/>
            <a:ext cx="550456" cy="249719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5" y="6433983"/>
            <a:ext cx="1212705" cy="235105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6453336"/>
            <a:ext cx="404861" cy="235105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00" y="6341301"/>
            <a:ext cx="409004" cy="34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77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247" userDrawn="1">
          <p15:clr>
            <a:srgbClr val="FBAE40"/>
          </p15:clr>
        </p15:guide>
        <p15:guide id="2" pos="257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6440" userDrawn="1">
          <p15:clr>
            <a:srgbClr val="FBAE40"/>
          </p15:clr>
        </p15:guide>
        <p15:guide id="5" pos="474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"/>
          <p:cNvSpPr>
            <a:spLocks noGrp="1"/>
          </p:cNvSpPr>
          <p:nvPr>
            <p:ph type="dt" sz="half" idx="2"/>
          </p:nvPr>
        </p:nvSpPr>
        <p:spPr>
          <a:xfrm>
            <a:off x="9840417" y="6477097"/>
            <a:ext cx="1248139" cy="189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AF917BBC-C8F6-984F-8F36-78E2CADD1527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6" name="Inhaltsplatzhalter 12"/>
          <p:cNvSpPr>
            <a:spLocks noGrp="1"/>
          </p:cNvSpPr>
          <p:nvPr>
            <p:ph sz="quarter" idx="11" hasCustomPrompt="1"/>
          </p:nvPr>
        </p:nvSpPr>
        <p:spPr>
          <a:xfrm>
            <a:off x="393271" y="1124744"/>
            <a:ext cx="11271348" cy="360000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3000" b="1" i="0" baseline="0">
                <a:solidFill>
                  <a:srgbClr val="263238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de-DE" dirty="0"/>
              <a:t>HEADLINE 30 PT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29622" y="238717"/>
            <a:ext cx="5883316" cy="2425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rgbClr val="01579B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de-DE" dirty="0" smtClean="0"/>
              <a:t>Chapter </a:t>
            </a:r>
            <a:r>
              <a:rPr lang="de-DE" dirty="0" err="1" smtClean="0"/>
              <a:t>name</a:t>
            </a:r>
            <a:r>
              <a:rPr lang="de-DE" dirty="0" smtClean="0"/>
              <a:t> 16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8676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0" hasCustomPrompt="1"/>
          </p:nvPr>
        </p:nvSpPr>
        <p:spPr>
          <a:xfrm>
            <a:off x="527383" y="1772816"/>
            <a:ext cx="11137237" cy="3960440"/>
          </a:xfrm>
          <a:prstGeom prst="rect">
            <a:avLst/>
          </a:prstGeom>
          <a:ln>
            <a:noFill/>
          </a:ln>
        </p:spPr>
        <p:txBody>
          <a:bodyPr/>
          <a:lstStyle>
            <a:lvl1pPr marL="307975" indent="-309600">
              <a:buClr>
                <a:srgbClr val="01579B"/>
              </a:buClr>
              <a:buFont typeface="Arial" panose="020B0604020202020204" pitchFamily="34" charset="0"/>
              <a:buChar char="•"/>
              <a:defRPr sz="2000" baseline="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27063" indent="-169863">
              <a:buClr>
                <a:srgbClr val="01579B"/>
              </a:buClr>
              <a:buFont typeface="Arial" panose="020B0604020202020204" pitchFamily="34" charset="0"/>
              <a:buChar char="•"/>
              <a:defRPr sz="18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074738" indent="-160338">
              <a:buClr>
                <a:srgbClr val="01579B"/>
              </a:buClr>
              <a:buFont typeface="Arial" panose="020B0604020202020204" pitchFamily="34" charset="0"/>
              <a:buChar char="•"/>
              <a:defRPr sz="16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524000" indent="-152400">
              <a:buClr>
                <a:srgbClr val="01579B"/>
              </a:buClr>
              <a:buFont typeface="Arial" panose="020B0604020202020204" pitchFamily="34" charset="0"/>
              <a:buChar char="•"/>
              <a:defRPr sz="14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973263" indent="-144463">
              <a:buClr>
                <a:srgbClr val="01579B"/>
              </a:buClr>
              <a:buFont typeface="Arial" panose="020B0604020202020204" pitchFamily="34" charset="0"/>
              <a:buChar char="•"/>
              <a:defRPr sz="12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307975" indent="-309600">
              <a:defRPr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select</a:t>
            </a:r>
            <a:r>
              <a:rPr lang="de-DE" dirty="0"/>
              <a:t> „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“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menu</a:t>
            </a:r>
            <a:endParaRPr lang="de-DE" dirty="0"/>
          </a:p>
          <a:p>
            <a:pPr marL="307975" indent="-309600">
              <a:defRPr/>
            </a:pPr>
            <a:r>
              <a:rPr lang="de-DE" dirty="0"/>
              <a:t>Via „Layout“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select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layout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fill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fields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created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1" hasCustomPrompt="1"/>
          </p:nvPr>
        </p:nvSpPr>
        <p:spPr>
          <a:xfrm>
            <a:off x="393271" y="1124744"/>
            <a:ext cx="11271348" cy="360000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3000" b="1" i="0" baseline="0">
                <a:solidFill>
                  <a:srgbClr val="263238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de-DE" dirty="0"/>
              <a:t>HEADLINE 30 PT</a:t>
            </a:r>
          </a:p>
        </p:txBody>
      </p:sp>
      <p:sp>
        <p:nvSpPr>
          <p:cNvPr id="15" name="Datumsplatzhalter 1"/>
          <p:cNvSpPr>
            <a:spLocks noGrp="1"/>
          </p:cNvSpPr>
          <p:nvPr>
            <p:ph type="dt" sz="half" idx="2"/>
          </p:nvPr>
        </p:nvSpPr>
        <p:spPr>
          <a:xfrm>
            <a:off x="9840417" y="6477097"/>
            <a:ext cx="1248139" cy="189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6645362A-5ABD-1545-B8AB-16A9358977D9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29622" y="238717"/>
            <a:ext cx="5883316" cy="2425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rgbClr val="01579B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de-DE" dirty="0" smtClean="0"/>
              <a:t>Chapter </a:t>
            </a:r>
            <a:r>
              <a:rPr lang="de-DE" dirty="0" err="1" smtClean="0"/>
              <a:t>name</a:t>
            </a:r>
            <a:r>
              <a:rPr lang="de-DE" dirty="0" smtClean="0"/>
              <a:t> 16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72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0" hasCustomPrompt="1"/>
          </p:nvPr>
        </p:nvSpPr>
        <p:spPr>
          <a:xfrm>
            <a:off x="431371" y="1772816"/>
            <a:ext cx="11137237" cy="360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27063" indent="-169863">
              <a:buClr>
                <a:srgbClr val="01579B"/>
              </a:buClr>
              <a:buFont typeface="Arial" panose="020B0604020202020204" pitchFamily="34" charset="0"/>
              <a:buChar char="•"/>
              <a:defRPr sz="18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074738" indent="-160338">
              <a:buClr>
                <a:srgbClr val="01579B"/>
              </a:buClr>
              <a:buFont typeface="Arial" panose="020B0604020202020204" pitchFamily="34" charset="0"/>
              <a:buChar char="•"/>
              <a:defRPr sz="16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524000" indent="-152400">
              <a:buClr>
                <a:srgbClr val="01579B"/>
              </a:buClr>
              <a:buFont typeface="Arial" panose="020B0604020202020204" pitchFamily="34" charset="0"/>
              <a:buChar char="•"/>
              <a:defRPr sz="14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973263" indent="-144463">
              <a:buClr>
                <a:srgbClr val="01579B"/>
              </a:buClr>
              <a:buFont typeface="Arial" panose="020B0604020202020204" pitchFamily="34" charset="0"/>
              <a:buChar char="•"/>
              <a:defRPr sz="12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0" indent="0">
              <a:buNone/>
            </a:pPr>
            <a:r>
              <a:rPr lang="de-DE" dirty="0"/>
              <a:t>The HIU </a:t>
            </a:r>
            <a:r>
              <a:rPr lang="de-DE" dirty="0" err="1"/>
              <a:t>colours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colour</a:t>
            </a:r>
            <a:r>
              <a:rPr lang="de-DE" dirty="0"/>
              <a:t> </a:t>
            </a:r>
            <a:r>
              <a:rPr lang="de-DE" dirty="0" err="1"/>
              <a:t>palette</a:t>
            </a:r>
            <a:r>
              <a:rPr lang="de-DE" dirty="0"/>
              <a:t>.</a:t>
            </a:r>
          </a:p>
        </p:txBody>
      </p:sp>
      <p:sp>
        <p:nvSpPr>
          <p:cNvPr id="15" name="Datumsplatzhalter 1"/>
          <p:cNvSpPr>
            <a:spLocks noGrp="1"/>
          </p:cNvSpPr>
          <p:nvPr>
            <p:ph type="dt" sz="half" idx="2"/>
          </p:nvPr>
        </p:nvSpPr>
        <p:spPr>
          <a:xfrm>
            <a:off x="9840417" y="6477097"/>
            <a:ext cx="1248139" cy="189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A13D028E-B9C5-F148-BD45-86972914B7A1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560763" y="2758988"/>
            <a:ext cx="1440160" cy="1080120"/>
          </a:xfrm>
          <a:prstGeom prst="rect">
            <a:avLst/>
          </a:prstGeom>
          <a:solidFill>
            <a:srgbClr val="015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2976687" y="2758988"/>
            <a:ext cx="1440160" cy="1080120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5375920" y="2767993"/>
            <a:ext cx="1440160" cy="108012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7808535" y="2758988"/>
            <a:ext cx="1440160" cy="1080120"/>
          </a:xfrm>
          <a:prstGeom prst="rect">
            <a:avLst/>
          </a:prstGeom>
          <a:solidFill>
            <a:srgbClr val="455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 userDrawn="1"/>
        </p:nvSpPr>
        <p:spPr>
          <a:xfrm>
            <a:off x="10224459" y="2756094"/>
            <a:ext cx="1440160" cy="1080120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608768" y="3933056"/>
            <a:ext cx="1344149" cy="21602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27063" indent="-169863">
              <a:buClr>
                <a:srgbClr val="01579B"/>
              </a:buClr>
              <a:buFont typeface="Arial" panose="020B0604020202020204" pitchFamily="34" charset="0"/>
              <a:buChar char="•"/>
              <a:defRPr sz="18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074738" indent="-160338">
              <a:buClr>
                <a:srgbClr val="01579B"/>
              </a:buClr>
              <a:buFont typeface="Arial" panose="020B0604020202020204" pitchFamily="34" charset="0"/>
              <a:buChar char="•"/>
              <a:defRPr sz="16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524000" indent="-152400">
              <a:buClr>
                <a:srgbClr val="01579B"/>
              </a:buClr>
              <a:buFont typeface="Arial" panose="020B0604020202020204" pitchFamily="34" charset="0"/>
              <a:buChar char="•"/>
              <a:defRPr sz="14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973263" indent="-144463">
              <a:buClr>
                <a:srgbClr val="01579B"/>
              </a:buClr>
              <a:buFont typeface="Arial" panose="020B0604020202020204" pitchFamily="34" charset="0"/>
              <a:buChar char="•"/>
              <a:defRPr sz="12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#01579B</a:t>
            </a:r>
            <a:endParaRPr lang="de-DE" dirty="0"/>
          </a:p>
        </p:txBody>
      </p:sp>
      <p:sp>
        <p:nvSpPr>
          <p:cNvPr id="20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3024692" y="3933056"/>
            <a:ext cx="1344149" cy="21602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27063" indent="-169863">
              <a:buClr>
                <a:srgbClr val="01579B"/>
              </a:buClr>
              <a:buFont typeface="Arial" panose="020B0604020202020204" pitchFamily="34" charset="0"/>
              <a:buChar char="•"/>
              <a:defRPr sz="18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074738" indent="-160338">
              <a:buClr>
                <a:srgbClr val="01579B"/>
              </a:buClr>
              <a:buFont typeface="Arial" panose="020B0604020202020204" pitchFamily="34" charset="0"/>
              <a:buChar char="•"/>
              <a:defRPr sz="16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524000" indent="-152400">
              <a:buClr>
                <a:srgbClr val="01579B"/>
              </a:buClr>
              <a:buFont typeface="Arial" panose="020B0604020202020204" pitchFamily="34" charset="0"/>
              <a:buChar char="•"/>
              <a:defRPr sz="14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973263" indent="-144463">
              <a:buClr>
                <a:srgbClr val="01579B"/>
              </a:buClr>
              <a:buFont typeface="Arial" panose="020B0604020202020204" pitchFamily="34" charset="0"/>
              <a:buChar char="•"/>
              <a:defRPr sz="12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#</a:t>
            </a:r>
            <a:r>
              <a:rPr lang="de-DE" dirty="0"/>
              <a:t>FFAB00</a:t>
            </a:r>
          </a:p>
        </p:txBody>
      </p:sp>
      <p:sp>
        <p:nvSpPr>
          <p:cNvPr id="21" name="Inhaltsplatzhalter 10"/>
          <p:cNvSpPr>
            <a:spLocks noGrp="1"/>
          </p:cNvSpPr>
          <p:nvPr>
            <p:ph sz="quarter" idx="15" hasCustomPrompt="1"/>
          </p:nvPr>
        </p:nvSpPr>
        <p:spPr>
          <a:xfrm>
            <a:off x="5440616" y="3933056"/>
            <a:ext cx="1344149" cy="21602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27063" indent="-169863">
              <a:buClr>
                <a:srgbClr val="01579B"/>
              </a:buClr>
              <a:buFont typeface="Arial" panose="020B0604020202020204" pitchFamily="34" charset="0"/>
              <a:buChar char="•"/>
              <a:defRPr sz="18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074738" indent="-160338">
              <a:buClr>
                <a:srgbClr val="01579B"/>
              </a:buClr>
              <a:buFont typeface="Arial" panose="020B0604020202020204" pitchFamily="34" charset="0"/>
              <a:buChar char="•"/>
              <a:defRPr sz="16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524000" indent="-152400">
              <a:buClr>
                <a:srgbClr val="01579B"/>
              </a:buClr>
              <a:buFont typeface="Arial" panose="020B0604020202020204" pitchFamily="34" charset="0"/>
              <a:buChar char="•"/>
              <a:defRPr sz="14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973263" indent="-144463">
              <a:buClr>
                <a:srgbClr val="01579B"/>
              </a:buClr>
              <a:buFont typeface="Arial" panose="020B0604020202020204" pitchFamily="34" charset="0"/>
              <a:buChar char="•"/>
              <a:defRPr sz="12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#</a:t>
            </a:r>
            <a:r>
              <a:rPr lang="de-DE" dirty="0"/>
              <a:t>F5F5F5</a:t>
            </a:r>
          </a:p>
        </p:txBody>
      </p:sp>
      <p:sp>
        <p:nvSpPr>
          <p:cNvPr id="22" name="Inhaltsplatzhalter 10"/>
          <p:cNvSpPr>
            <a:spLocks noGrp="1"/>
          </p:cNvSpPr>
          <p:nvPr>
            <p:ph sz="quarter" idx="16" hasCustomPrompt="1"/>
          </p:nvPr>
        </p:nvSpPr>
        <p:spPr>
          <a:xfrm>
            <a:off x="7856540" y="3933056"/>
            <a:ext cx="1344149" cy="21602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27063" indent="-169863">
              <a:buClr>
                <a:srgbClr val="01579B"/>
              </a:buClr>
              <a:buFont typeface="Arial" panose="020B0604020202020204" pitchFamily="34" charset="0"/>
              <a:buChar char="•"/>
              <a:defRPr sz="18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074738" indent="-160338">
              <a:buClr>
                <a:srgbClr val="01579B"/>
              </a:buClr>
              <a:buFont typeface="Arial" panose="020B0604020202020204" pitchFamily="34" charset="0"/>
              <a:buChar char="•"/>
              <a:defRPr sz="16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524000" indent="-152400">
              <a:buClr>
                <a:srgbClr val="01579B"/>
              </a:buClr>
              <a:buFont typeface="Arial" panose="020B0604020202020204" pitchFamily="34" charset="0"/>
              <a:buChar char="•"/>
              <a:defRPr sz="14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973263" indent="-144463">
              <a:buClr>
                <a:srgbClr val="01579B"/>
              </a:buClr>
              <a:buFont typeface="Arial" panose="020B0604020202020204" pitchFamily="34" charset="0"/>
              <a:buChar char="•"/>
              <a:defRPr sz="12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/>
              <a:t>#455A64</a:t>
            </a:r>
            <a:endParaRPr lang="de-DE" dirty="0"/>
          </a:p>
        </p:txBody>
      </p:sp>
      <p:sp>
        <p:nvSpPr>
          <p:cNvPr id="23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10272464" y="3933056"/>
            <a:ext cx="1344149" cy="21602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27063" indent="-169863">
              <a:buClr>
                <a:srgbClr val="01579B"/>
              </a:buClr>
              <a:buFont typeface="Arial" panose="020B0604020202020204" pitchFamily="34" charset="0"/>
              <a:buChar char="•"/>
              <a:defRPr sz="18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074738" indent="-160338">
              <a:buClr>
                <a:srgbClr val="01579B"/>
              </a:buClr>
              <a:buFont typeface="Arial" panose="020B0604020202020204" pitchFamily="34" charset="0"/>
              <a:buChar char="•"/>
              <a:defRPr sz="16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524000" indent="-152400">
              <a:buClr>
                <a:srgbClr val="01579B"/>
              </a:buClr>
              <a:buFont typeface="Arial" panose="020B0604020202020204" pitchFamily="34" charset="0"/>
              <a:buChar char="•"/>
              <a:defRPr sz="14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973263" indent="-144463">
              <a:buClr>
                <a:srgbClr val="01579B"/>
              </a:buClr>
              <a:buFont typeface="Arial" panose="020B0604020202020204" pitchFamily="34" charset="0"/>
              <a:buChar char="•"/>
              <a:defRPr sz="12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#263238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24" name="Inhaltsplatzhalter 12"/>
          <p:cNvSpPr>
            <a:spLocks noGrp="1"/>
          </p:cNvSpPr>
          <p:nvPr>
            <p:ph sz="quarter" idx="11" hasCustomPrompt="1"/>
          </p:nvPr>
        </p:nvSpPr>
        <p:spPr>
          <a:xfrm>
            <a:off x="393271" y="1124744"/>
            <a:ext cx="11271348" cy="360000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3000" b="1" i="0" baseline="0">
                <a:solidFill>
                  <a:srgbClr val="263238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de-DE" dirty="0"/>
              <a:t>HEADLINE 30 PT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-2889503" y="144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29622" y="238717"/>
            <a:ext cx="5883316" cy="2425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rgbClr val="01579B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de-DE" dirty="0" smtClean="0"/>
              <a:t>Chapter </a:t>
            </a:r>
            <a:r>
              <a:rPr lang="de-DE" dirty="0" err="1" smtClean="0"/>
              <a:t>name</a:t>
            </a:r>
            <a:r>
              <a:rPr lang="de-DE" dirty="0" smtClean="0"/>
              <a:t> 16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86120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m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1"/>
          <p:cNvSpPr>
            <a:spLocks noGrp="1"/>
          </p:cNvSpPr>
          <p:nvPr>
            <p:ph type="dt" sz="half" idx="2"/>
          </p:nvPr>
        </p:nvSpPr>
        <p:spPr>
          <a:xfrm>
            <a:off x="9840417" y="6477097"/>
            <a:ext cx="1248139" cy="189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096309D6-EE6F-C24B-B104-35221509CFA6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10" name="Inhaltsplatzhalter 12"/>
          <p:cNvSpPr>
            <a:spLocks noGrp="1"/>
          </p:cNvSpPr>
          <p:nvPr>
            <p:ph sz="quarter" idx="11" hasCustomPrompt="1"/>
          </p:nvPr>
        </p:nvSpPr>
        <p:spPr>
          <a:xfrm>
            <a:off x="393271" y="1124744"/>
            <a:ext cx="11271348" cy="360000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3000" b="1" i="0" baseline="0">
                <a:solidFill>
                  <a:srgbClr val="263238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de-DE" dirty="0"/>
              <a:t>HEADLINE 30 PT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6479117" y="1980358"/>
            <a:ext cx="5185833" cy="38862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A64"/>
                </a:solidFill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5" hasCustomPrompt="1"/>
          </p:nvPr>
        </p:nvSpPr>
        <p:spPr>
          <a:xfrm>
            <a:off x="527381" y="1980357"/>
            <a:ext cx="5472939" cy="3885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A64"/>
                </a:solidFill>
              </a:defRPr>
            </a:lvl1pPr>
          </a:lstStyle>
          <a:p>
            <a:r>
              <a:rPr lang="de-DE" dirty="0"/>
              <a:t>Chart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29622" y="238717"/>
            <a:ext cx="5883316" cy="2425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rgbClr val="01579B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de-DE" dirty="0" smtClean="0"/>
              <a:t>Chapter </a:t>
            </a:r>
            <a:r>
              <a:rPr lang="de-DE" dirty="0" err="1" smtClean="0"/>
              <a:t>name</a:t>
            </a:r>
            <a:r>
              <a:rPr lang="de-DE" dirty="0" smtClean="0"/>
              <a:t> 16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8128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2" userDrawn="1">
          <p15:clr>
            <a:srgbClr val="FBAE40"/>
          </p15:clr>
        </p15:guide>
        <p15:guide id="2" orient="horz" pos="170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3"/>
          <p:cNvSpPr>
            <a:spLocks noGrp="1"/>
          </p:cNvSpPr>
          <p:nvPr>
            <p:ph sz="half" idx="15" hasCustomPrompt="1"/>
          </p:nvPr>
        </p:nvSpPr>
        <p:spPr>
          <a:xfrm>
            <a:off x="527381" y="1893152"/>
            <a:ext cx="5184907" cy="4056131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defRPr sz="20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8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6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lnSpc>
                <a:spcPts val="2200"/>
              </a:lnSpc>
              <a:defRPr sz="14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200" baseline="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endParaRPr lang="de-DE" dirty="0"/>
          </a:p>
          <a:p>
            <a:pPr lvl="0"/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7" hasCustomPrompt="1"/>
          </p:nvPr>
        </p:nvSpPr>
        <p:spPr>
          <a:xfrm>
            <a:off x="6479117" y="1893152"/>
            <a:ext cx="5184907" cy="4056131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defRPr sz="20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8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6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lnSpc>
                <a:spcPts val="2200"/>
              </a:lnSpc>
              <a:defRPr sz="14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200" baseline="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endParaRPr lang="de-DE" dirty="0"/>
          </a:p>
          <a:p>
            <a:pPr lvl="0"/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</p:txBody>
      </p:sp>
      <p:sp>
        <p:nvSpPr>
          <p:cNvPr id="13" name="Datumsplatzhalter 1"/>
          <p:cNvSpPr>
            <a:spLocks noGrp="1"/>
          </p:cNvSpPr>
          <p:nvPr>
            <p:ph type="dt" sz="half" idx="2"/>
          </p:nvPr>
        </p:nvSpPr>
        <p:spPr>
          <a:xfrm>
            <a:off x="9840417" y="6477097"/>
            <a:ext cx="1248139" cy="189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B1BB5AC-0B46-DE48-8778-8C15CB149F05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8" name="Inhaltsplatzhalter 12"/>
          <p:cNvSpPr>
            <a:spLocks noGrp="1"/>
          </p:cNvSpPr>
          <p:nvPr>
            <p:ph sz="quarter" idx="11" hasCustomPrompt="1"/>
          </p:nvPr>
        </p:nvSpPr>
        <p:spPr>
          <a:xfrm>
            <a:off x="393271" y="1124744"/>
            <a:ext cx="11271348" cy="360000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3000" b="1" i="0" baseline="0">
                <a:solidFill>
                  <a:srgbClr val="263238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de-DE" dirty="0"/>
              <a:t>HEADLINE 30 PT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29622" y="238717"/>
            <a:ext cx="5883316" cy="2425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rgbClr val="01579B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de-DE" dirty="0" smtClean="0"/>
              <a:t>Chapter </a:t>
            </a:r>
            <a:r>
              <a:rPr lang="de-DE" dirty="0" err="1" smtClean="0"/>
              <a:t>name</a:t>
            </a:r>
            <a:r>
              <a:rPr lang="de-DE" dirty="0" smtClean="0"/>
              <a:t> 16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8521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chel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"/>
          <p:cNvSpPr>
            <a:spLocks noGrp="1"/>
          </p:cNvSpPr>
          <p:nvPr>
            <p:ph type="dt" sz="half" idx="2"/>
          </p:nvPr>
        </p:nvSpPr>
        <p:spPr>
          <a:xfrm>
            <a:off x="9840417" y="6477097"/>
            <a:ext cx="1248139" cy="189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80466169-74FB-ED46-B07E-9B8BA4A461ED}" type="datetime1">
              <a:rPr lang="de-DE" smtClean="0"/>
              <a:t>17.02.2021</a:t>
            </a:fld>
            <a:endParaRPr lang="en-US" dirty="0"/>
          </a:p>
        </p:txBody>
      </p:sp>
      <p:graphicFrame>
        <p:nvGraphicFramePr>
          <p:cNvPr id="11" name="Inhaltsplatzhalter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002438628"/>
              </p:ext>
            </p:extLst>
          </p:nvPr>
        </p:nvGraphicFramePr>
        <p:xfrm>
          <a:off x="527052" y="1893888"/>
          <a:ext cx="5185833" cy="405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Inhaltsplatzhalter 5"/>
          <p:cNvSpPr>
            <a:spLocks noGrp="1"/>
          </p:cNvSpPr>
          <p:nvPr>
            <p:ph sz="half" idx="17"/>
          </p:nvPr>
        </p:nvSpPr>
        <p:spPr>
          <a:xfrm>
            <a:off x="6479117" y="1893152"/>
            <a:ext cx="5184907" cy="40561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A64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</a:p>
          <a:p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scelerisque</a:t>
            </a:r>
            <a:r>
              <a:rPr lang="de-DE" dirty="0"/>
              <a:t>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mi </a:t>
            </a:r>
            <a:r>
              <a:rPr lang="de-DE" dirty="0" err="1"/>
              <a:t>ullamcorper</a:t>
            </a:r>
            <a:endParaRPr lang="de-DE" dirty="0"/>
          </a:p>
          <a:p>
            <a:r>
              <a:rPr lang="de-DE" dirty="0"/>
              <a:t>Vitae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</a:p>
          <a:p>
            <a:r>
              <a:rPr lang="de-DE" dirty="0"/>
              <a:t>Nam commodo </a:t>
            </a:r>
            <a:r>
              <a:rPr lang="de-DE" dirty="0" err="1"/>
              <a:t>nibh</a:t>
            </a:r>
            <a:r>
              <a:rPr lang="de-DE" dirty="0"/>
              <a:t> at </a:t>
            </a:r>
            <a:r>
              <a:rPr lang="de-DE" dirty="0" err="1"/>
              <a:t>neque</a:t>
            </a:r>
            <a:r>
              <a:rPr lang="de-DE" dirty="0"/>
              <a:t> </a:t>
            </a:r>
            <a:r>
              <a:rPr lang="de-DE" dirty="0" err="1"/>
              <a:t>vehicula</a:t>
            </a:r>
            <a:endParaRPr lang="de-DE" dirty="0"/>
          </a:p>
          <a:p>
            <a:r>
              <a:rPr lang="de-DE" dirty="0"/>
              <a:t>A </a:t>
            </a:r>
            <a:r>
              <a:rPr lang="de-DE" dirty="0" err="1"/>
              <a:t>faucibus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 </a:t>
            </a:r>
            <a:r>
              <a:rPr lang="de-DE" dirty="0" err="1"/>
              <a:t>ultrices</a:t>
            </a:r>
            <a:r>
              <a:rPr lang="de-DE" dirty="0"/>
              <a:t>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10" name="Inhaltsplatzhalter 12"/>
          <p:cNvSpPr>
            <a:spLocks noGrp="1"/>
          </p:cNvSpPr>
          <p:nvPr>
            <p:ph sz="quarter" idx="11" hasCustomPrompt="1"/>
          </p:nvPr>
        </p:nvSpPr>
        <p:spPr>
          <a:xfrm>
            <a:off x="393271" y="1124744"/>
            <a:ext cx="11271348" cy="360000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3000" b="1" i="0" baseline="0">
                <a:solidFill>
                  <a:srgbClr val="263238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de-DE" dirty="0"/>
              <a:t>HEADLINE 30 PT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29622" y="238717"/>
            <a:ext cx="5883316" cy="2425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rgbClr val="01579B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de-DE" dirty="0" smtClean="0"/>
              <a:t>Chapter </a:t>
            </a:r>
            <a:r>
              <a:rPr lang="de-DE" dirty="0" err="1" smtClean="0"/>
              <a:t>name</a:t>
            </a:r>
            <a:r>
              <a:rPr lang="de-DE" dirty="0" smtClean="0"/>
              <a:t> 16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577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"/>
          <p:cNvSpPr>
            <a:spLocks noGrp="1"/>
          </p:cNvSpPr>
          <p:nvPr>
            <p:ph type="dt" sz="half" idx="2"/>
          </p:nvPr>
        </p:nvSpPr>
        <p:spPr>
          <a:xfrm>
            <a:off x="9840417" y="6477097"/>
            <a:ext cx="1248139" cy="189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37D1FA81-D2EC-4140-9482-F4F291EE3240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7" name="Inhaltsplatzhalter 12"/>
          <p:cNvSpPr>
            <a:spLocks noGrp="1"/>
          </p:cNvSpPr>
          <p:nvPr>
            <p:ph sz="quarter" idx="11" hasCustomPrompt="1"/>
          </p:nvPr>
        </p:nvSpPr>
        <p:spPr>
          <a:xfrm>
            <a:off x="393271" y="1124744"/>
            <a:ext cx="11271348" cy="360000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3000" b="1" i="0" baseline="0">
                <a:solidFill>
                  <a:srgbClr val="263238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de-DE" dirty="0"/>
              <a:t>HEADLINE 30 PT</a:t>
            </a:r>
          </a:p>
        </p:txBody>
      </p:sp>
      <p:pic>
        <p:nvPicPr>
          <p:cNvPr id="8" name="Bildplatzhalter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t="19801" b="30763"/>
          <a:stretch/>
        </p:blipFill>
        <p:spPr>
          <a:xfrm>
            <a:off x="527050" y="1844824"/>
            <a:ext cx="11137901" cy="4158000"/>
          </a:xfrm>
          <a:prstGeom prst="rect">
            <a:avLst/>
          </a:prstGeom>
        </p:spPr>
      </p:pic>
      <p:sp>
        <p:nvSpPr>
          <p:cNvPr id="13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29622" y="238717"/>
            <a:ext cx="5883316" cy="2425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rgbClr val="01579B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de-DE" dirty="0" smtClean="0"/>
              <a:t>Chapter </a:t>
            </a:r>
            <a:r>
              <a:rPr lang="de-DE" dirty="0" err="1" smtClean="0"/>
              <a:t>name</a:t>
            </a:r>
            <a:r>
              <a:rPr lang="de-DE" dirty="0" smtClean="0"/>
              <a:t> 16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414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Headlin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b="23185"/>
          <a:stretch/>
        </p:blipFill>
        <p:spPr>
          <a:xfrm>
            <a:off x="527217" y="1052736"/>
            <a:ext cx="11137567" cy="4680519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527382" y="1052736"/>
            <a:ext cx="11137237" cy="4686074"/>
          </a:xfrm>
          <a:prstGeom prst="rect">
            <a:avLst/>
          </a:prstGeom>
          <a:solidFill>
            <a:srgbClr val="01579B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1" hasCustomPrompt="1"/>
          </p:nvPr>
        </p:nvSpPr>
        <p:spPr>
          <a:xfrm>
            <a:off x="815415" y="1412776"/>
            <a:ext cx="11271348" cy="360000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3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de-DE" dirty="0"/>
              <a:t>HEADLINE 30 PT</a:t>
            </a:r>
          </a:p>
        </p:txBody>
      </p:sp>
      <p:sp>
        <p:nvSpPr>
          <p:cNvPr id="15" name="Datumsplatzhalter 1"/>
          <p:cNvSpPr>
            <a:spLocks noGrp="1"/>
          </p:cNvSpPr>
          <p:nvPr>
            <p:ph type="dt" sz="half" idx="2"/>
          </p:nvPr>
        </p:nvSpPr>
        <p:spPr>
          <a:xfrm>
            <a:off x="9840417" y="6477097"/>
            <a:ext cx="1248139" cy="189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3754A479-997E-374A-8D9D-5470A351CB24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5" hasCustomPrompt="1"/>
          </p:nvPr>
        </p:nvSpPr>
        <p:spPr>
          <a:xfrm>
            <a:off x="809387" y="1965158"/>
            <a:ext cx="10567199" cy="34800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2600"/>
              </a:lnSpc>
              <a:spcBef>
                <a:spcPts val="15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8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6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lnSpc>
                <a:spcPts val="2200"/>
              </a:lnSpc>
              <a:defRPr sz="14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200" baseline="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indent="0">
              <a:buNone/>
            </a:pPr>
            <a:r>
              <a:rPr lang="en-US" kern="0" dirty="0">
                <a:solidFill>
                  <a:schemeClr val="bg1"/>
                </a:solidFill>
              </a:rPr>
              <a:t>This box template might be used to highlight a conclusion.</a:t>
            </a:r>
          </a:p>
          <a:p>
            <a:pPr lvl="0"/>
            <a:r>
              <a:rPr lang="de-DE" dirty="0"/>
              <a:t> </a:t>
            </a:r>
            <a:r>
              <a:rPr lang="en-US" kern="0" dirty="0">
                <a:solidFill>
                  <a:schemeClr val="bg1"/>
                </a:solidFill>
              </a:rPr>
              <a:t>communicate the importance of your ideas</a:t>
            </a:r>
          </a:p>
          <a:p>
            <a:pPr lvl="0"/>
            <a:r>
              <a:rPr lang="de-DE" dirty="0"/>
              <a:t> </a:t>
            </a:r>
            <a:r>
              <a:rPr lang="en-US" kern="0" dirty="0">
                <a:solidFill>
                  <a:schemeClr val="bg1"/>
                </a:solidFill>
              </a:rPr>
              <a:t>reiterate and summarize your main points.</a:t>
            </a:r>
            <a:r>
              <a:rPr lang="de-DE" dirty="0"/>
              <a:t> </a:t>
            </a:r>
          </a:p>
          <a:p>
            <a:pPr marL="177800" marR="0" lvl="0" indent="-177800" algn="l" defTabSz="914400" rtl="0" eaLnBrk="0" fontAlgn="base" latinLnBrk="0" hangingPunct="0">
              <a:lnSpc>
                <a:spcPts val="2600"/>
              </a:lnSpc>
              <a:spcBef>
                <a:spcPts val="15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bg1"/>
                </a:solidFill>
              </a:rPr>
              <a:t>rephrase and then restate your thesis statement.</a:t>
            </a:r>
            <a:endParaRPr lang="de-DE" kern="0" dirty="0">
              <a:solidFill>
                <a:schemeClr val="bg1"/>
              </a:solidFill>
            </a:endParaRP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29622" y="238717"/>
            <a:ext cx="5883316" cy="2425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rgbClr val="01579B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de-DE" dirty="0" smtClean="0"/>
              <a:t>Chapter </a:t>
            </a:r>
            <a:r>
              <a:rPr lang="de-DE" dirty="0" err="1" smtClean="0"/>
              <a:t>name</a:t>
            </a:r>
            <a:r>
              <a:rPr lang="de-DE" dirty="0" smtClean="0"/>
              <a:t> 16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8168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b="23185"/>
          <a:stretch/>
        </p:blipFill>
        <p:spPr>
          <a:xfrm>
            <a:off x="527217" y="1052736"/>
            <a:ext cx="11137567" cy="4680519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527382" y="1052736"/>
            <a:ext cx="11137237" cy="4686074"/>
          </a:xfrm>
          <a:prstGeom prst="rect">
            <a:avLst/>
          </a:prstGeom>
          <a:solidFill>
            <a:srgbClr val="01579B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1" hasCustomPrompt="1"/>
          </p:nvPr>
        </p:nvSpPr>
        <p:spPr>
          <a:xfrm>
            <a:off x="815415" y="1412776"/>
            <a:ext cx="11271348" cy="360000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3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de-DE" dirty="0"/>
              <a:t>HEADLINE 30 PT</a:t>
            </a:r>
          </a:p>
        </p:txBody>
      </p:sp>
      <p:sp>
        <p:nvSpPr>
          <p:cNvPr id="15" name="Datumsplatzhalter 1"/>
          <p:cNvSpPr>
            <a:spLocks noGrp="1"/>
          </p:cNvSpPr>
          <p:nvPr>
            <p:ph type="dt" sz="half" idx="2"/>
          </p:nvPr>
        </p:nvSpPr>
        <p:spPr>
          <a:xfrm>
            <a:off x="9840417" y="6477097"/>
            <a:ext cx="1248139" cy="189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8BA69FE5-2565-E44B-810D-ACE0E27ADB50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29622" y="238717"/>
            <a:ext cx="5883316" cy="2425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rgbClr val="01579B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de-DE" dirty="0" smtClean="0"/>
              <a:t>Chapter </a:t>
            </a:r>
            <a:r>
              <a:rPr lang="de-DE" dirty="0" err="1" smtClean="0"/>
              <a:t>name</a:t>
            </a:r>
            <a:r>
              <a:rPr lang="de-DE" dirty="0" smtClean="0"/>
              <a:t> 16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690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910" y="0"/>
            <a:ext cx="12192000" cy="720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8" name="Line 22"/>
          <p:cNvSpPr>
            <a:spLocks noChangeShapeType="1"/>
          </p:cNvSpPr>
          <p:nvPr userDrawn="1"/>
        </p:nvSpPr>
        <p:spPr bwMode="auto">
          <a:xfrm>
            <a:off x="11088555" y="6440846"/>
            <a:ext cx="0" cy="261939"/>
          </a:xfrm>
          <a:prstGeom prst="line">
            <a:avLst/>
          </a:prstGeom>
          <a:noFill/>
          <a:ln w="19050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Foliennummernplatzhalter 4"/>
          <p:cNvSpPr txBox="1">
            <a:spLocks noGrp="1"/>
          </p:cNvSpPr>
          <p:nvPr userDrawn="1"/>
        </p:nvSpPr>
        <p:spPr bwMode="auto">
          <a:xfrm>
            <a:off x="11120879" y="6486802"/>
            <a:ext cx="531284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A128051-BCEC-47B8-8FF1-32F6A9F7AFF8}" type="slidenum">
              <a:rPr lang="de-DE" sz="1100" b="1" smtClean="0">
                <a:solidFill>
                  <a:srgbClr val="01579B"/>
                </a:solidFill>
                <a:latin typeface="Open Sans" charset="0"/>
                <a:ea typeface="Open Sans" charset="0"/>
                <a:cs typeface="Open Sans" charset="0"/>
              </a:rPr>
              <a:pPr algn="r" eaLnBrk="1" hangingPunct="1">
                <a:defRPr/>
              </a:pPr>
              <a:t>‹Nr.›</a:t>
            </a:fld>
            <a:endParaRPr lang="de-DE" sz="1100" b="1" dirty="0">
              <a:solidFill>
                <a:srgbClr val="01579B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3" name="Datumsplatzhalter 5"/>
          <p:cNvSpPr txBox="1">
            <a:spLocks noGrp="1"/>
          </p:cNvSpPr>
          <p:nvPr userDrawn="1"/>
        </p:nvSpPr>
        <p:spPr bwMode="auto">
          <a:xfrm>
            <a:off x="9360364" y="6486802"/>
            <a:ext cx="787361" cy="14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100" dirty="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rPr>
              <a:t> © HIU |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9840417" y="6477097"/>
            <a:ext cx="1248139" cy="189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5529836C-E14A-D44F-BC0D-1DF6644F0ACD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8143" y="6460965"/>
            <a:ext cx="4114800" cy="196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100" kern="1200" dirty="0" err="1" smtClean="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GB" smtClean="0"/>
              <a:t>PRESENTATION TITLE</a:t>
            </a:r>
            <a:endParaRPr lang="en-GB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151721"/>
            <a:ext cx="1199456" cy="4689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1" r:id="rId2"/>
    <p:sldLayoutId id="2147483779" r:id="rId3"/>
    <p:sldLayoutId id="2147483785" r:id="rId4"/>
    <p:sldLayoutId id="2147483772" r:id="rId5"/>
    <p:sldLayoutId id="2147483783" r:id="rId6"/>
    <p:sldLayoutId id="2147483773" r:id="rId7"/>
    <p:sldLayoutId id="2147483778" r:id="rId8"/>
    <p:sldLayoutId id="2147483782" r:id="rId9"/>
    <p:sldLayoutId id="2147483784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8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00" b="1">
          <a:solidFill>
            <a:srgbClr val="5F5F5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00" b="1">
          <a:solidFill>
            <a:srgbClr val="5F5F5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00" b="1">
          <a:solidFill>
            <a:srgbClr val="5F5F5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00" b="1">
          <a:solidFill>
            <a:srgbClr val="5F5F5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0" fontAlgn="base" hangingPunct="0">
        <a:spcBef>
          <a:spcPts val="1500"/>
        </a:spcBef>
        <a:spcAft>
          <a:spcPct val="0"/>
        </a:spcAft>
        <a:buClr>
          <a:srgbClr val="01579B"/>
        </a:buClr>
        <a:buFont typeface="Arial" panose="020B0604020202020204" pitchFamily="34" charset="0"/>
        <a:buChar char="•"/>
        <a:defRPr sz="2000" b="0" i="0">
          <a:solidFill>
            <a:schemeClr val="accent2"/>
          </a:solidFill>
          <a:latin typeface="Open Sans" charset="0"/>
          <a:ea typeface="Open Sans" charset="0"/>
          <a:cs typeface="Open Sans" charset="0"/>
        </a:defRPr>
      </a:lvl1pPr>
      <a:lvl2pPr marL="627063" indent="-169863" algn="l" rtl="0" eaLnBrk="0" fontAlgn="base" hangingPunct="0">
        <a:spcBef>
          <a:spcPts val="1500"/>
        </a:spcBef>
        <a:spcAft>
          <a:spcPct val="0"/>
        </a:spcAft>
        <a:buClr>
          <a:srgbClr val="01579B"/>
        </a:buClr>
        <a:buFont typeface="Arial" panose="020B0604020202020204" pitchFamily="34" charset="0"/>
        <a:buChar char="•"/>
        <a:defRPr sz="1800" b="0" i="0">
          <a:solidFill>
            <a:schemeClr val="accent2"/>
          </a:solidFill>
          <a:latin typeface="Open Sans" charset="0"/>
          <a:ea typeface="Open Sans" charset="0"/>
          <a:cs typeface="Open Sans" charset="0"/>
        </a:defRPr>
      </a:lvl2pPr>
      <a:lvl3pPr marL="1074738" indent="-160338" algn="l" rtl="0" eaLnBrk="0" fontAlgn="base" hangingPunct="0">
        <a:spcBef>
          <a:spcPts val="1500"/>
        </a:spcBef>
        <a:spcAft>
          <a:spcPct val="0"/>
        </a:spcAft>
        <a:buClr>
          <a:srgbClr val="01579B"/>
        </a:buClr>
        <a:buSzPct val="70000"/>
        <a:buFont typeface="Arial" panose="020B0604020202020204" pitchFamily="34" charset="0"/>
        <a:buChar char="•"/>
        <a:defRPr sz="1600" b="0" i="0">
          <a:solidFill>
            <a:schemeClr val="accent2"/>
          </a:solidFill>
          <a:latin typeface="Open Sans" charset="0"/>
          <a:ea typeface="Open Sans" charset="0"/>
          <a:cs typeface="Open Sans" charset="0"/>
        </a:defRPr>
      </a:lvl3pPr>
      <a:lvl4pPr marL="1524000" indent="-152400" algn="l" rtl="0" eaLnBrk="0" fontAlgn="base" hangingPunct="0">
        <a:spcBef>
          <a:spcPts val="1500"/>
        </a:spcBef>
        <a:spcAft>
          <a:spcPct val="0"/>
        </a:spcAft>
        <a:buClr>
          <a:srgbClr val="01579B"/>
        </a:buClr>
        <a:buSzPct val="70000"/>
        <a:buFont typeface="Arial" panose="020B0604020202020204" pitchFamily="34" charset="0"/>
        <a:buChar char="•"/>
        <a:defRPr sz="1600" b="0" i="0">
          <a:solidFill>
            <a:schemeClr val="accent2"/>
          </a:solidFill>
          <a:latin typeface="Open Sans" charset="0"/>
          <a:ea typeface="Open Sans" charset="0"/>
          <a:cs typeface="Open Sans" charset="0"/>
        </a:defRPr>
      </a:lvl4pPr>
      <a:lvl5pPr marL="1973263" indent="-144463" algn="l" rtl="0" eaLnBrk="0" fontAlgn="base" hangingPunct="0">
        <a:spcBef>
          <a:spcPts val="1500"/>
        </a:spcBef>
        <a:spcAft>
          <a:spcPct val="0"/>
        </a:spcAft>
        <a:buClr>
          <a:srgbClr val="01579B"/>
        </a:buClr>
        <a:buSzPct val="70000"/>
        <a:buFont typeface="Arial" panose="020B0604020202020204" pitchFamily="34" charset="0"/>
        <a:buChar char="•"/>
        <a:defRPr sz="1400" b="0" i="0">
          <a:solidFill>
            <a:schemeClr val="accent2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32" userDrawn="1">
          <p15:clr>
            <a:srgbClr val="F26B43"/>
          </p15:clr>
        </p15:guide>
        <p15:guide id="2" pos="7348" userDrawn="1">
          <p15:clr>
            <a:srgbClr val="F26B43"/>
          </p15:clr>
        </p15:guide>
        <p15:guide id="3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1295467" y="4005065"/>
            <a:ext cx="10561173" cy="869355"/>
          </a:xfrm>
        </p:spPr>
        <p:txBody>
          <a:bodyPr/>
          <a:lstStyle/>
          <a:p>
            <a:pPr eaLnBrk="0" hangingPunct="0">
              <a:spcBef>
                <a:spcPts val="0"/>
              </a:spcBef>
              <a:buClr>
                <a:srgbClr val="01579B"/>
              </a:buClr>
            </a:pPr>
            <a:r>
              <a:rPr lang="en-GB" dirty="0" smtClean="0"/>
              <a:t>PRESENTATION </a:t>
            </a:r>
            <a:r>
              <a:rPr lang="en-GB" dirty="0" smtClean="0"/>
              <a:t>TITLE 45PT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-1414130" y="2105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3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BB6A7E-B0BA-994E-A216-91F12C8E26C6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5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15057F3-A1BE-5849-BC30-73EA2B8E2D5D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5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0EDAB7-14EE-604D-99C5-C7C3875265D2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/>
              <a:t>THANKS FOR LISTENING.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13" y="1882054"/>
            <a:ext cx="11129706" cy="37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03C90-C11B-AE4D-B306-C507D3EE3846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9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52C0C2-AFDA-D541-9259-EFE929A94EFF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45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917BBC-C8F6-984F-8F36-78E2CADD1527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917283568"/>
              </p:ext>
            </p:extLst>
          </p:nvPr>
        </p:nvGraphicFramePr>
        <p:xfrm>
          <a:off x="4705657" y="2347890"/>
          <a:ext cx="2780687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-1499191" y="20733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1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917BBC-C8F6-984F-8F36-78E2CADD1527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481424591"/>
              </p:ext>
            </p:extLst>
          </p:nvPr>
        </p:nvGraphicFramePr>
        <p:xfrm>
          <a:off x="3048000" y="188948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76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5B4A211-781B-D443-BE29-45502D852C78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PRESENTATION TITLE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" r="5533"/>
          <a:stretch>
            <a:fillRect/>
          </a:stretch>
        </p:blipFill>
        <p:spPr/>
      </p:pic>
      <p:sp>
        <p:nvSpPr>
          <p:cNvPr id="6" name="Diagrammplatzhalter 5"/>
          <p:cNvSpPr>
            <a:spLocks noGrp="1"/>
          </p:cNvSpPr>
          <p:nvPr>
            <p:ph type="chart" sz="quarter" idx="15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7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77209C-EDA5-9D4B-83ED-DBCC357A72AF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270361-DCFD-934E-BFC4-7532E33FFAE2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55193D2-9750-7140-A008-C18DFDC2ADBB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3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seiten">
  <a:themeElements>
    <a:clrScheme name="HIU FARBEN">
      <a:dk1>
        <a:srgbClr val="263238"/>
      </a:dk1>
      <a:lt1>
        <a:srgbClr val="FFFFFF"/>
      </a:lt1>
      <a:dk2>
        <a:srgbClr val="FFFFFF"/>
      </a:dk2>
      <a:lt2>
        <a:srgbClr val="FFFFFF"/>
      </a:lt2>
      <a:accent1>
        <a:srgbClr val="01579B"/>
      </a:accent1>
      <a:accent2>
        <a:srgbClr val="FFAB00"/>
      </a:accent2>
      <a:accent3>
        <a:srgbClr val="455964"/>
      </a:accent3>
      <a:accent4>
        <a:srgbClr val="26323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707173"/>
        </a:dk2>
        <a:lt2>
          <a:srgbClr val="FDC613"/>
        </a:lt2>
        <a:accent1>
          <a:srgbClr val="ADAFB0"/>
        </a:accent1>
        <a:accent2>
          <a:srgbClr val="D7D8D9"/>
        </a:accent2>
        <a:accent3>
          <a:srgbClr val="FFFFFF"/>
        </a:accent3>
        <a:accent4>
          <a:srgbClr val="000000"/>
        </a:accent4>
        <a:accent5>
          <a:srgbClr val="D3D4D4"/>
        </a:accent5>
        <a:accent6>
          <a:srgbClr val="C3C4C4"/>
        </a:accent6>
        <a:hlink>
          <a:srgbClr val="FFDC84"/>
        </a:hlink>
        <a:folHlink>
          <a:srgbClr val="FAEE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HIU Farben">
      <a:dk1>
        <a:srgbClr val="000000"/>
      </a:dk1>
      <a:lt1>
        <a:srgbClr val="FFFFFF"/>
      </a:lt1>
      <a:dk2>
        <a:srgbClr val="317DBE"/>
      </a:dk2>
      <a:lt2>
        <a:srgbClr val="51AF3D"/>
      </a:lt2>
      <a:accent1>
        <a:srgbClr val="76B6E4"/>
      </a:accent1>
      <a:accent2>
        <a:srgbClr val="4C4C4C"/>
      </a:accent2>
      <a:accent3>
        <a:srgbClr val="6A6969"/>
      </a:accent3>
      <a:accent4>
        <a:srgbClr val="9D9D9C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3A769A4B9528E45AFAEA423C5BB6A11" ma:contentTypeVersion="0" ma:contentTypeDescription="Ein neues Dokument erstellen." ma:contentTypeScope="" ma:versionID="373ac3b9bc60e88852a0651da7dbdf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4a50e853bb2a4d51791d089d27b413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182ED9-5007-4C88-9C0C-DACE940158E9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CB65CB-D81C-4436-B6E0-C9E780EA9B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2A437A-94FE-4640-A0C5-4EB7DE8096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</Words>
  <Application>Microsoft Office PowerPoint</Application>
  <PresentationFormat>Breitbild</PresentationFormat>
  <Paragraphs>27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Lato</vt:lpstr>
      <vt:lpstr>Open Sans</vt:lpstr>
      <vt:lpstr>Open Sans Semibold</vt:lpstr>
      <vt:lpstr>Ubuntu</vt:lpstr>
      <vt:lpstr>Standardseiten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DER PUNKT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Isa</dc:creator>
  <cp:lastModifiedBy>Patrick von Rosen</cp:lastModifiedBy>
  <cp:revision>439</cp:revision>
  <cp:lastPrinted>2021-01-28T09:07:48Z</cp:lastPrinted>
  <dcterms:created xsi:type="dcterms:W3CDTF">2007-09-10T08:37:03Z</dcterms:created>
  <dcterms:modified xsi:type="dcterms:W3CDTF">2021-02-17T11:43:59Z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0x01010033A769A4B9528E45AFAEA423C5BB6A11</vt:lpwstr>
  </property>
</Properties>
</file>